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6" r:id="rId2"/>
    <p:sldId id="257" r:id="rId3"/>
    <p:sldId id="258" r:id="rId4"/>
    <p:sldId id="260" r:id="rId5"/>
    <p:sldId id="263" r:id="rId6"/>
    <p:sldId id="265" r:id="rId7"/>
    <p:sldId id="266" r:id="rId8"/>
    <p:sldId id="261" r:id="rId9"/>
    <p:sldId id="262" r:id="rId10"/>
    <p:sldId id="268" r:id="rId11"/>
    <p:sldId id="269" r:id="rId12"/>
    <p:sldId id="270" r:id="rId13"/>
    <p:sldId id="272" r:id="rId14"/>
    <p:sldId id="273" r:id="rId15"/>
    <p:sldId id="274" r:id="rId16"/>
    <p:sldId id="275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79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B859D1-F3C3-4143-9E7E-9B5920F37A91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E7B3A-1D15-49CF-B2D7-AFE520AFA7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18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E7B3A-1D15-49CF-B2D7-AFE520AFA72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E7B3A-1D15-49CF-B2D7-AFE520AFA72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a student, you use both text messaging  and e-mail routinely.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E7B3A-1D15-49CF-B2D7-AFE520AFA72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a student, you use both text messaging  and e-mail routinely.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E7B3A-1D15-49CF-B2D7-AFE520AFA72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93D7365-E551-438F-B5D2-F6214F4D7EAA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975019-6E6F-4D79-8A31-4C1C130D5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7365-E551-438F-B5D2-F6214F4D7EAA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5019-6E6F-4D79-8A31-4C1C130D5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7365-E551-438F-B5D2-F6214F4D7EAA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5019-6E6F-4D79-8A31-4C1C130D5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7365-E551-438F-B5D2-F6214F4D7EAA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5019-6E6F-4D79-8A31-4C1C130D5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7365-E551-438F-B5D2-F6214F4D7EAA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5019-6E6F-4D79-8A31-4C1C130D5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7365-E551-438F-B5D2-F6214F4D7EAA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5019-6E6F-4D79-8A31-4C1C130D5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93D7365-E551-438F-B5D2-F6214F4D7EAA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975019-6E6F-4D79-8A31-4C1C130D51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93D7365-E551-438F-B5D2-F6214F4D7EAA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1975019-6E6F-4D79-8A31-4C1C130D5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7365-E551-438F-B5D2-F6214F4D7EAA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5019-6E6F-4D79-8A31-4C1C130D5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7365-E551-438F-B5D2-F6214F4D7EAA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5019-6E6F-4D79-8A31-4C1C130D5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7365-E551-438F-B5D2-F6214F4D7EAA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75019-6E6F-4D79-8A31-4C1C130D5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93D7365-E551-438F-B5D2-F6214F4D7EAA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1975019-6E6F-4D79-8A31-4C1C130D51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Writing Contexts: E-mail or Text?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Robert T. Koch Jr.</a:t>
            </a:r>
          </a:p>
          <a:p>
            <a:r>
              <a:rPr lang="en-US" dirty="0" smtClean="0"/>
              <a:t>Center for Writing Excellence</a:t>
            </a:r>
          </a:p>
          <a:p>
            <a:r>
              <a:rPr lang="en-US" dirty="0" smtClean="0"/>
              <a:t>February 10, 2009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E-Mail Subject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Subject Line</a:t>
            </a:r>
          </a:p>
          <a:p>
            <a:pPr lvl="1"/>
            <a:r>
              <a:rPr lang="en-US" dirty="0" smtClean="0"/>
              <a:t>Professionals need to know what the subject or purpose of your message is.</a:t>
            </a:r>
          </a:p>
          <a:p>
            <a:pPr lvl="2"/>
            <a:r>
              <a:rPr lang="en-US" dirty="0" smtClean="0"/>
              <a:t>Ex.  Is there class today?</a:t>
            </a:r>
          </a:p>
          <a:p>
            <a:pPr lvl="2"/>
            <a:r>
              <a:rPr lang="en-US" dirty="0" smtClean="0"/>
              <a:t>Ex.  I have the flu</a:t>
            </a:r>
          </a:p>
          <a:p>
            <a:pPr lvl="1"/>
            <a:r>
              <a:rPr lang="en-US" dirty="0" smtClean="0"/>
              <a:t>At minimum, put your name and course or group affiliation in the subject heading</a:t>
            </a:r>
          </a:p>
          <a:p>
            <a:pPr lvl="2"/>
            <a:r>
              <a:rPr lang="en-US" dirty="0" smtClean="0"/>
              <a:t>Ex. Toby Shore – EN 112</a:t>
            </a:r>
          </a:p>
          <a:p>
            <a:pPr lvl="2"/>
            <a:r>
              <a:rPr lang="en-US" dirty="0" smtClean="0"/>
              <a:t>Ex. Gene </a:t>
            </a:r>
            <a:r>
              <a:rPr lang="en-US" dirty="0" err="1" smtClean="0"/>
              <a:t>Splizer</a:t>
            </a:r>
            <a:r>
              <a:rPr lang="en-US" dirty="0" smtClean="0"/>
              <a:t> – Biology Club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E-Mail Greeting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Greeting</a:t>
            </a:r>
          </a:p>
          <a:p>
            <a:r>
              <a:rPr lang="en-US" dirty="0" smtClean="0"/>
              <a:t>Option #1: Use a formal greeting followed by a comma or colon.</a:t>
            </a:r>
          </a:p>
          <a:p>
            <a:pPr lvl="1"/>
            <a:r>
              <a:rPr lang="en-US" dirty="0" smtClean="0"/>
              <a:t>Ex. Dear Dr. Baker:</a:t>
            </a:r>
          </a:p>
          <a:p>
            <a:pPr lvl="1"/>
            <a:r>
              <a:rPr lang="en-US" dirty="0" smtClean="0"/>
              <a:t>Ex. Dear Dean James,</a:t>
            </a:r>
          </a:p>
          <a:p>
            <a:r>
              <a:rPr lang="en-US" dirty="0" smtClean="0"/>
              <a:t>Option #2: Follow a memo format.  Use no greeting, but the first thing you write should be pleasant.</a:t>
            </a:r>
          </a:p>
          <a:p>
            <a:pPr lvl="1"/>
            <a:r>
              <a:rPr lang="en-US" dirty="0" smtClean="0"/>
              <a:t>Ex.  I hope you are having a great day.</a:t>
            </a:r>
          </a:p>
          <a:p>
            <a:pPr lvl="1"/>
            <a:r>
              <a:rPr lang="en-US" dirty="0" smtClean="0"/>
              <a:t>Ex.  It was great to speak with you yesterday.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E-Mail Body (#1)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Content</a:t>
            </a:r>
          </a:p>
          <a:p>
            <a:r>
              <a:rPr lang="en-US" dirty="0" smtClean="0"/>
              <a:t>Some people receive as many as 100 or more professional correspondences each day.  For them, e-mail is a work tool, not a tool for casual correspondence.  Therefore:</a:t>
            </a:r>
          </a:p>
          <a:p>
            <a:pPr lvl="1"/>
            <a:r>
              <a:rPr lang="en-US" dirty="0" smtClean="0"/>
              <a:t>Do not send forwards, especially to a whole list</a:t>
            </a:r>
          </a:p>
          <a:p>
            <a:pPr lvl="1"/>
            <a:r>
              <a:rPr lang="en-US" dirty="0" smtClean="0"/>
              <a:t>Do not advertise events, sales, etc., that are unrelated to the work at hand</a:t>
            </a:r>
          </a:p>
          <a:p>
            <a:r>
              <a:rPr lang="en-US" dirty="0" smtClean="0"/>
              <a:t>Keep content short, to the point, and use lists whenever possible.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E-Mail Body (#2)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Tone</a:t>
            </a:r>
          </a:p>
          <a:p>
            <a:r>
              <a:rPr lang="en-US" dirty="0" smtClean="0"/>
              <a:t>Always use a respectful or professional tone.  Remember, no one can hear your jokes, which can often be confused with sarcasm or cynicism.</a:t>
            </a:r>
          </a:p>
          <a:p>
            <a:r>
              <a:rPr lang="en-US" dirty="0" smtClean="0"/>
              <a:t>Emoticons are </a:t>
            </a:r>
            <a:r>
              <a:rPr lang="en-US" dirty="0" smtClean="0">
                <a:sym typeface="Wingdings" pitchFamily="2" charset="2"/>
              </a:rPr>
              <a:t>unprofessional, although if you are corresponding with a colleague who is also a friend, this may be acceptable. 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ALL CAPITALS IS SHOUTING.  YOU APPEAR ANGRY, EVEN IF YOU ARE NOT.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E-Mail Body (#3)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Writing Style</a:t>
            </a:r>
          </a:p>
          <a:p>
            <a:r>
              <a:rPr lang="en-US" dirty="0" smtClean="0"/>
              <a:t>Your sentences should be:</a:t>
            </a:r>
          </a:p>
          <a:p>
            <a:pPr lvl="1"/>
            <a:r>
              <a:rPr lang="en-US" dirty="0" smtClean="0"/>
              <a:t>Complete – use whole sentences with proper capitalization and punctuation.</a:t>
            </a:r>
          </a:p>
          <a:p>
            <a:pPr lvl="1"/>
            <a:r>
              <a:rPr lang="en-US" dirty="0" smtClean="0"/>
              <a:t>Concise – get to your point, state it once, clearly, and move on.  Treat evidence and discussion the same way.</a:t>
            </a:r>
          </a:p>
          <a:p>
            <a:r>
              <a:rPr lang="en-US" dirty="0" smtClean="0"/>
              <a:t>Your E-mail should be:</a:t>
            </a:r>
          </a:p>
          <a:p>
            <a:pPr lvl="1"/>
            <a:r>
              <a:rPr lang="en-US" dirty="0" smtClean="0"/>
              <a:t>Short – don’t flood your reader with information.</a:t>
            </a:r>
          </a:p>
          <a:p>
            <a:pPr lvl="1"/>
            <a:r>
              <a:rPr lang="en-US" dirty="0" smtClean="0"/>
              <a:t>Focused – don’t tackle multiple subjects briefly; tackle one of them in depth.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E-Mail Body (#4)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152">
              <a:buNone/>
            </a:pPr>
            <a:r>
              <a:rPr lang="en-US" dirty="0" smtClean="0"/>
              <a:t>Attachments</a:t>
            </a:r>
          </a:p>
          <a:p>
            <a:pPr marL="73152"/>
            <a:r>
              <a:rPr lang="en-US" dirty="0" smtClean="0"/>
              <a:t>Limit the size -- some e-mail clients will reject large documents</a:t>
            </a:r>
          </a:p>
          <a:p>
            <a:pPr marL="73152"/>
            <a:r>
              <a:rPr lang="en-US" dirty="0" smtClean="0"/>
              <a:t> Do not paste your paper into the body of an email unless instructed to do so.  Attach it as a .doc, .</a:t>
            </a:r>
            <a:r>
              <a:rPr lang="en-US" dirty="0" err="1" smtClean="0"/>
              <a:t>docx</a:t>
            </a:r>
            <a:r>
              <a:rPr lang="en-US" dirty="0" smtClean="0"/>
              <a:t>, or .rtf type document.</a:t>
            </a:r>
          </a:p>
          <a:p>
            <a:pPr marL="73152"/>
            <a:endParaRPr lang="en-US" dirty="0" smtClean="0"/>
          </a:p>
          <a:p>
            <a:pPr marL="365760"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E-Mail Closing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Always include your name at the end of your correspondences.</a:t>
            </a:r>
          </a:p>
          <a:p>
            <a:r>
              <a:rPr lang="en-US" dirty="0" smtClean="0"/>
              <a:t>Provide an affiliation, especially if you are writing to a faculty or staff member on behalf of a student or professional organization.</a:t>
            </a:r>
          </a:p>
          <a:p>
            <a:r>
              <a:rPr lang="en-US" dirty="0" smtClean="0"/>
              <a:t>Provide some contact information – e-mail or phone is always good.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Lannon</a:t>
            </a:r>
            <a:r>
              <a:rPr lang="en-US" dirty="0" smtClean="0"/>
              <a:t>, J. M. (2003).  </a:t>
            </a:r>
            <a:r>
              <a:rPr lang="en-US" i="1" dirty="0" smtClean="0"/>
              <a:t>Technical communication</a:t>
            </a:r>
            <a:r>
              <a:rPr lang="en-US" dirty="0" smtClean="0"/>
              <a:t> (9th ed.).  New York: Longman.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the cultural difference between texting and e-mail</a:t>
            </a:r>
          </a:p>
          <a:p>
            <a:r>
              <a:rPr lang="en-US" dirty="0" smtClean="0"/>
              <a:t>Understand audience awareness in electronic correspondence</a:t>
            </a:r>
          </a:p>
          <a:p>
            <a:r>
              <a:rPr lang="en-US" dirty="0" smtClean="0"/>
              <a:t>Understand the limitations of text messaging in professional settings</a:t>
            </a:r>
          </a:p>
          <a:p>
            <a:r>
              <a:rPr lang="en-US" dirty="0" smtClean="0"/>
              <a:t>Understand the expected conventions of e-mail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Texting vs. E-mail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772400" cy="4325112"/>
          </a:xfrm>
        </p:spPr>
        <p:txBody>
          <a:bodyPr numCol="2"/>
          <a:lstStyle/>
          <a:p>
            <a:pPr>
              <a:buNone/>
            </a:pPr>
            <a:r>
              <a:rPr lang="en-US" dirty="0" smtClean="0"/>
              <a:t>Texting</a:t>
            </a:r>
          </a:p>
          <a:p>
            <a:r>
              <a:rPr lang="en-US" dirty="0" smtClean="0"/>
              <a:t>Audience</a:t>
            </a:r>
          </a:p>
          <a:p>
            <a:pPr lvl="1"/>
            <a:r>
              <a:rPr lang="en-US" dirty="0" smtClean="0"/>
              <a:t>Informal</a:t>
            </a:r>
          </a:p>
          <a:p>
            <a:r>
              <a:rPr lang="en-US" dirty="0" smtClean="0"/>
              <a:t>Correspondence</a:t>
            </a:r>
          </a:p>
          <a:p>
            <a:pPr lvl="1"/>
            <a:r>
              <a:rPr lang="en-US" dirty="0" smtClean="0"/>
              <a:t>Fast</a:t>
            </a:r>
          </a:p>
          <a:p>
            <a:pPr lvl="1"/>
            <a:r>
              <a:rPr lang="en-US" dirty="0" smtClean="0"/>
              <a:t>Likely anonymous</a:t>
            </a:r>
          </a:p>
          <a:p>
            <a:pPr lvl="1"/>
            <a:r>
              <a:rPr lang="en-US" dirty="0" smtClean="0"/>
              <a:t>Limited space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E-mail</a:t>
            </a:r>
          </a:p>
          <a:p>
            <a:r>
              <a:rPr lang="en-US" dirty="0" smtClean="0"/>
              <a:t>Audience</a:t>
            </a:r>
          </a:p>
          <a:p>
            <a:pPr lvl="1"/>
            <a:r>
              <a:rPr lang="en-US" dirty="0" smtClean="0"/>
              <a:t>Formal</a:t>
            </a:r>
          </a:p>
          <a:p>
            <a:r>
              <a:rPr lang="en-US" dirty="0" smtClean="0"/>
              <a:t>Correspondence</a:t>
            </a:r>
          </a:p>
          <a:p>
            <a:pPr lvl="1"/>
            <a:r>
              <a:rPr lang="en-US" dirty="0" smtClean="0"/>
              <a:t>Slower</a:t>
            </a:r>
          </a:p>
          <a:p>
            <a:pPr lvl="1"/>
            <a:r>
              <a:rPr lang="en-US" dirty="0" smtClean="0"/>
              <a:t>Not likely anonymous</a:t>
            </a:r>
          </a:p>
          <a:p>
            <a:pPr lvl="1"/>
            <a:r>
              <a:rPr lang="en-US" dirty="0" smtClean="0"/>
              <a:t>Unlimited space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your audience?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772400" cy="4325112"/>
          </a:xfrm>
        </p:spPr>
        <p:txBody>
          <a:bodyPr numCol="2"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Texting</a:t>
            </a:r>
          </a:p>
          <a:p>
            <a:r>
              <a:rPr lang="en-US" dirty="0" smtClean="0"/>
              <a:t>Friends</a:t>
            </a:r>
          </a:p>
          <a:p>
            <a:pPr lvl="1"/>
            <a:r>
              <a:rPr lang="en-US" dirty="0" smtClean="0"/>
              <a:t>Similar education</a:t>
            </a:r>
          </a:p>
          <a:p>
            <a:pPr lvl="1"/>
            <a:r>
              <a:rPr lang="en-US" dirty="0" smtClean="0"/>
              <a:t>Casual contacts</a:t>
            </a:r>
          </a:p>
          <a:p>
            <a:pPr lvl="1"/>
            <a:r>
              <a:rPr lang="en-US" dirty="0" smtClean="0"/>
              <a:t>May have personal information</a:t>
            </a:r>
          </a:p>
          <a:p>
            <a:pPr lvl="1"/>
            <a:r>
              <a:rPr lang="en-US" dirty="0" smtClean="0"/>
              <a:t>May not command respect</a:t>
            </a:r>
          </a:p>
          <a:p>
            <a:pPr lvl="1"/>
            <a:r>
              <a:rPr lang="en-US" dirty="0" smtClean="0"/>
              <a:t>Generally do not expect proper language use</a:t>
            </a:r>
          </a:p>
          <a:p>
            <a:pPr>
              <a:buNone/>
            </a:pPr>
            <a:r>
              <a:rPr lang="en-US" dirty="0" smtClean="0"/>
              <a:t>E-mail</a:t>
            </a:r>
          </a:p>
          <a:p>
            <a:r>
              <a:rPr lang="en-US" dirty="0" smtClean="0"/>
              <a:t>Professionals</a:t>
            </a:r>
          </a:p>
          <a:p>
            <a:pPr lvl="1"/>
            <a:r>
              <a:rPr lang="en-US" dirty="0" smtClean="0"/>
              <a:t>Advanced degrees</a:t>
            </a:r>
          </a:p>
          <a:p>
            <a:pPr lvl="1"/>
            <a:r>
              <a:rPr lang="en-US" dirty="0" smtClean="0"/>
              <a:t>Not casual contacts</a:t>
            </a:r>
          </a:p>
          <a:p>
            <a:pPr lvl="1"/>
            <a:r>
              <a:rPr lang="en-US" dirty="0" smtClean="0"/>
              <a:t>Probably doesn’t have your personal information</a:t>
            </a:r>
          </a:p>
          <a:p>
            <a:pPr lvl="1"/>
            <a:r>
              <a:rPr lang="en-US" dirty="0" smtClean="0"/>
              <a:t>Expect respect</a:t>
            </a:r>
          </a:p>
          <a:p>
            <a:pPr lvl="1"/>
            <a:r>
              <a:rPr lang="en-US" dirty="0" smtClean="0"/>
              <a:t>Expect proper language use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Texting a Lack of Professionalism (#1)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Correspondence Number #1 (From Unknown Student to Dr. Baker)</a:t>
            </a:r>
          </a:p>
          <a:p>
            <a:endParaRPr lang="en-US" dirty="0" smtClean="0"/>
          </a:p>
          <a:p>
            <a:pPr marL="117475" indent="0">
              <a:buNone/>
            </a:pPr>
            <a:r>
              <a:rPr lang="en-US" b="1" dirty="0" smtClean="0"/>
              <a:t>From:</a:t>
            </a:r>
            <a:r>
              <a:rPr lang="en-US" dirty="0" smtClean="0"/>
              <a:t> 15551234567@textmail.net</a:t>
            </a:r>
            <a:br>
              <a:rPr lang="en-US" dirty="0" smtClean="0"/>
            </a:br>
            <a:r>
              <a:rPr lang="en-US" b="1" dirty="0" smtClean="0"/>
              <a:t>Sent:</a:t>
            </a:r>
            <a:r>
              <a:rPr lang="en-US" dirty="0" smtClean="0"/>
              <a:t> Tuesday, June 4, 2010 1:31 PM</a:t>
            </a:r>
            <a:br>
              <a:rPr lang="en-US" dirty="0" smtClean="0"/>
            </a:br>
            <a:r>
              <a:rPr lang="en-US" b="1" dirty="0" smtClean="0"/>
              <a:t>To:</a:t>
            </a:r>
            <a:r>
              <a:rPr lang="en-US" dirty="0" smtClean="0"/>
              <a:t> drbbaker@una.edu</a:t>
            </a:r>
            <a:br>
              <a:rPr lang="en-US" dirty="0" smtClean="0"/>
            </a:br>
            <a:r>
              <a:rPr lang="en-US" b="1" dirty="0" smtClean="0"/>
              <a:t>Subject: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Had a wreck an cant make it to school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Analysis:</a:t>
            </a:r>
          </a:p>
          <a:p>
            <a:pPr>
              <a:buNone/>
            </a:pPr>
            <a:r>
              <a:rPr lang="en-US" dirty="0" smtClean="0"/>
              <a:t>The Professor who received this message:</a:t>
            </a:r>
          </a:p>
          <a:p>
            <a:pPr marL="624078" indent="-514350">
              <a:buAutoNum type="arabicPeriod"/>
            </a:pPr>
            <a:r>
              <a:rPr lang="en-US" dirty="0" smtClean="0"/>
              <a:t>Does not know who sent it;</a:t>
            </a:r>
          </a:p>
          <a:p>
            <a:pPr marL="624078" indent="-514350">
              <a:buFont typeface="Georgia"/>
              <a:buAutoNum type="arabicPeriod"/>
            </a:pPr>
            <a:r>
              <a:rPr lang="en-US" dirty="0" smtClean="0"/>
              <a:t>Knows that the person is incapable of properly writing a clear message;</a:t>
            </a:r>
          </a:p>
          <a:p>
            <a:pPr marL="624078" indent="-514350">
              <a:buFont typeface="Georgia"/>
              <a:buAutoNum type="arabicPeriod"/>
            </a:pPr>
            <a:r>
              <a:rPr lang="en-US" dirty="0" smtClean="0"/>
              <a:t>Can only guess about the condition of the person involved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Texting a Lack of Professionalism (#2)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Correspondence  #2 (From Dr. Baker to Unknown Student)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Who are you?</a:t>
            </a:r>
          </a:p>
          <a:p>
            <a:pPr>
              <a:buNone/>
            </a:pPr>
            <a:r>
              <a:rPr lang="en-US" dirty="0" smtClean="0"/>
              <a:t>Are you ok?</a:t>
            </a:r>
          </a:p>
          <a:p>
            <a:pPr>
              <a:buNone/>
            </a:pPr>
            <a:r>
              <a:rPr lang="en-US" dirty="0" smtClean="0"/>
              <a:t>Dr. Butch Baker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Analysis:</a:t>
            </a:r>
          </a:p>
          <a:p>
            <a:pPr marL="624078" indent="-514350">
              <a:buNone/>
            </a:pPr>
            <a:r>
              <a:rPr lang="en-US" dirty="0" smtClean="0"/>
              <a:t>The faculty member must seek clarifying information. 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Time and energy is wasted.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Faculty frustration level has increased.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Student reputation and credibility may decrease.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Texting a Lack of Professionalism (#3)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Correspondence  #3 (From Unknown Student to Dr. Baker)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Oh my bad </a:t>
            </a:r>
            <a:r>
              <a:rPr lang="en-US" dirty="0" err="1" smtClean="0"/>
              <a:t>dr</a:t>
            </a:r>
            <a:r>
              <a:rPr lang="en-US" dirty="0" smtClean="0"/>
              <a:t> b its </a:t>
            </a:r>
            <a:r>
              <a:rPr lang="en-US" dirty="0" err="1" smtClean="0"/>
              <a:t>candi</a:t>
            </a:r>
            <a:r>
              <a:rPr lang="en-US" dirty="0" smtClean="0"/>
              <a:t> </a:t>
            </a:r>
            <a:r>
              <a:rPr lang="en-US" dirty="0" err="1" smtClean="0"/>
              <a:t>stickmaker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Analysis: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Lackadaisical attitude (“Oh my bad”).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The student doesn’t care enough to spell either name correctly.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Still no idea if the student (</a:t>
            </a:r>
            <a:r>
              <a:rPr lang="en-US" dirty="0" err="1" smtClean="0"/>
              <a:t>Candi</a:t>
            </a:r>
            <a:r>
              <a:rPr lang="en-US" dirty="0" smtClean="0"/>
              <a:t>) is ok.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Candi’s</a:t>
            </a:r>
            <a:r>
              <a:rPr lang="en-US" dirty="0" smtClean="0"/>
              <a:t> credibility is as damaged as the car.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you use text messaging for a professional audience, or </a:t>
            </a:r>
          </a:p>
          <a:p>
            <a:r>
              <a:rPr lang="en-US" dirty="0" smtClean="0"/>
              <a:t>when you use text message language in e-mail correspondence, </a:t>
            </a:r>
          </a:p>
          <a:p>
            <a:pPr lvl="1"/>
            <a:r>
              <a:rPr lang="en-US" dirty="0" smtClean="0"/>
              <a:t>you almost always damage </a:t>
            </a:r>
          </a:p>
          <a:p>
            <a:pPr lvl="2"/>
            <a:r>
              <a:rPr lang="en-US" dirty="0" smtClean="0"/>
              <a:t>your credibility and </a:t>
            </a:r>
          </a:p>
          <a:p>
            <a:pPr lvl="2"/>
            <a:r>
              <a:rPr lang="en-US" dirty="0" smtClean="0"/>
              <a:t>your professional relationship with your faculty.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Solution…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Faculty generally prefer complete sentences with proper attention to English language conventions.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When in doubt, assume that short bursts of incomplete, inaccurate thought without clarity in spelling, punctuation, and capitalization (text messaging) is a bad idea, whether you are texting </a:t>
            </a:r>
            <a:r>
              <a:rPr lang="en-US" i="1" dirty="0" smtClean="0"/>
              <a:t>or</a:t>
            </a:r>
            <a:r>
              <a:rPr lang="en-US" dirty="0" smtClean="0"/>
              <a:t> sending an email.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1886</TotalTime>
  <Words>886</Words>
  <Application>Microsoft Office PowerPoint</Application>
  <PresentationFormat>On-screen Show (4:3)</PresentationFormat>
  <Paragraphs>137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Writing Contexts: E-mail or Text? </vt:lpstr>
      <vt:lpstr>Goals</vt:lpstr>
      <vt:lpstr>Texting vs. E-mail Culture</vt:lpstr>
      <vt:lpstr>Who is your audience?</vt:lpstr>
      <vt:lpstr>Texting a Lack of Professionalism (#1)</vt:lpstr>
      <vt:lpstr>Texting a Lack of Professionalism (#2)</vt:lpstr>
      <vt:lpstr>Texting a Lack of Professionalism (#3)</vt:lpstr>
      <vt:lpstr>The Problem…</vt:lpstr>
      <vt:lpstr>The Solution…</vt:lpstr>
      <vt:lpstr>E-Mail Subject Line</vt:lpstr>
      <vt:lpstr>E-Mail Greeting</vt:lpstr>
      <vt:lpstr>E-Mail Body (#1)</vt:lpstr>
      <vt:lpstr>E-Mail Body (#2)</vt:lpstr>
      <vt:lpstr>E-Mail Body (#3)</vt:lpstr>
      <vt:lpstr>E-Mail Body (#4)</vt:lpstr>
      <vt:lpstr>E-Mail Closing</vt:lpstr>
      <vt:lpstr>References</vt:lpstr>
    </vt:vector>
  </TitlesOfParts>
  <Company>University of North Alabama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Contexts: E-mail or Text?</dc:title>
  <dc:creator>una</dc:creator>
  <cp:lastModifiedBy>Windows User</cp:lastModifiedBy>
  <cp:revision>21</cp:revision>
  <dcterms:created xsi:type="dcterms:W3CDTF">2009-02-10T17:29:26Z</dcterms:created>
  <dcterms:modified xsi:type="dcterms:W3CDTF">2012-08-30T14:47:44Z</dcterms:modified>
</cp:coreProperties>
</file>